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958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27c7346df5b24e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27c7346df5b24e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35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261bfe4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261bfe4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97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261bfe4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261bfe4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9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261bfe40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261bfe40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08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261bfe40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261bfe40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23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261bfe40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261bfe40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0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790525" y="456250"/>
            <a:ext cx="705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u" sz="1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Союз «Торгово-промышленная палата Воронежской области», комитет по содействию МСП в вопросах финансирования предлагают Вам рассмотреть варианты возможного сотрудничества.</a:t>
            </a:r>
            <a:endParaRPr sz="16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33750" y="2246263"/>
            <a:ext cx="6001200" cy="203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 площадке ТПП с 2014 г. успешно реализуется проект «Ваш Лизинговый Брокер». Суть его заключается в поиске вариантов приобретения в лизинг оборудования, спецтехники, автомобилей и др. имущества на самых выгодных условиях. За этот срок накоплен большой объем </a:t>
            </a:r>
            <a:r>
              <a:rPr lang="ru" sz="1600" b="1" dirty="0" smtClean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информации.</a:t>
            </a:r>
            <a:endParaRPr sz="13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525" y="2268076"/>
            <a:ext cx="1801300" cy="18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50" y="303850"/>
            <a:ext cx="1356774" cy="13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38975" y="416400"/>
            <a:ext cx="6427585" cy="1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</a:t>
            </a:r>
            <a:r>
              <a:rPr lang="ru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Если Ваша компания уже имеет достаточный опыт в вопросах лизинговых сделок, то Вам наверняка известны преимущества лизингового договора. Возможно, у Вас есть лизинговая   компания – партнер, с которой были реализованы один или несколько договоров. Зачем что-то менять?</a:t>
            </a:r>
            <a:endParaRPr sz="14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036618" y="2119746"/>
            <a:ext cx="6559082" cy="266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Дело в том, что рынок лизинговых услуг постоянно предлагает что-то новое. Появляются новые компании, меняются условия и лизинговые ставки. Пересматривается процедура взаимодействия с клиентами. Существует система гос.поддержки развития рынка лизинга в виде субсидий и льгот. </a:t>
            </a:r>
            <a:endParaRPr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Все это и многое другое является достаточным основанием, чтобы к каждой новой лизинговой сделке подходить обдуманно и взвешенно.</a:t>
            </a:r>
            <a:endParaRPr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250" y="270550"/>
            <a:ext cx="1681225" cy="16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650" y="2419350"/>
            <a:ext cx="1779601" cy="177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417050" y="835875"/>
            <a:ext cx="630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Знание рынка лизинга позволяет работникам нашего комитета максимально быстро и эффективно подбирать самые оптимальные условия под Ваши требования. Таким образом, мы экономим Вам деньги и время.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000"/>
              </a:spcBef>
              <a:spcAft>
                <a:spcPts val="1200"/>
              </a:spcAft>
              <a:buNone/>
            </a:pPr>
            <a:endParaRPr sz="22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038" y="2394050"/>
            <a:ext cx="2597925" cy="25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34150" y="307350"/>
            <a:ext cx="616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 smtClean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Когда </a:t>
            </a:r>
            <a:r>
              <a:rPr lang="ru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Вы самостоятельно общаетесь с сотрудниками лизинговой компании, сложно рассчитывать на максимальную объективность. </a:t>
            </a:r>
            <a:endParaRPr sz="15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9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223025" y="1378650"/>
            <a:ext cx="54798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Представляя интересы исключительно своей компании, они лично заинтересованы в том, чтобы Вы воспользовались именно их услугами. </a:t>
            </a:r>
            <a:endParaRPr sz="15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9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65950" y="2800350"/>
            <a:ext cx="51198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Информация выглядит однобоко и отражает только сильные стороны, не включая в себя недостатки, сложности, риски, высокую цену  и другие возможные проблемы, с которыми Вы можете столкнуться, совершив ошибку в выборе партнера.</a:t>
            </a:r>
            <a:endParaRPr sz="15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250" y="2608100"/>
            <a:ext cx="2053825" cy="20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775" y="1155775"/>
            <a:ext cx="1743300" cy="17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923524" y="1311725"/>
            <a:ext cx="54243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Наши услуги для Вас абсолютно бесплатны. </a:t>
            </a:r>
            <a:endParaRPr sz="14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Планируете воспользоваться лизингом в ближайшее время – звоните, будем рады Вам помочь. Уже начали реализацию сделки, с какой-либо лизинговой компанией, предлагаем воспользоваться нашими услугами для сравнения условий. Возможно, мы предложим Вам, что-то более привлекательное.</a:t>
            </a:r>
            <a:endParaRPr sz="14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Наш опыт, связи и имеющаяся информация – в Вашем распоряжении!</a:t>
            </a:r>
            <a:endParaRPr sz="14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25100" y="415925"/>
            <a:ext cx="8814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Если Вы являетесь производителем оборудования, техники и занимаетесь ее реализацией, мы также можем помочь с вопросом финансирования Ваших клиентов, предложив им воспользоваться лизингом.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50" y="1888638"/>
            <a:ext cx="1766075" cy="1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825" y="1713525"/>
            <a:ext cx="1691276" cy="169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834950" y="1117350"/>
            <a:ext cx="54741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 Уважением,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Председатель комитета по содействию 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МСП в вопросах финансирования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Торгово-промышленной палаты Воронежской области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Деревенских Владимир Борисович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8 980 240 52 32 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50" y="231150"/>
            <a:ext cx="1356774" cy="13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Экран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Playfair Display</vt:lpstr>
      <vt:lpstr>Quattrocento Sans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2024-01-26T08:55:10Z</dcterms:modified>
</cp:coreProperties>
</file>